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57" r:id="rId3"/>
    <p:sldId id="259" r:id="rId4"/>
    <p:sldId id="258" r:id="rId5"/>
    <p:sldId id="260" r:id="rId6"/>
    <p:sldId id="261" r:id="rId7"/>
    <p:sldId id="270" r:id="rId8"/>
    <p:sldId id="262" r:id="rId9"/>
    <p:sldId id="272" r:id="rId10"/>
    <p:sldId id="273" r:id="rId11"/>
    <p:sldId id="274" r:id="rId12"/>
    <p:sldId id="275" r:id="rId13"/>
    <p:sldId id="276" r:id="rId14"/>
    <p:sldId id="263" r:id="rId15"/>
    <p:sldId id="277" r:id="rId16"/>
    <p:sldId id="278" r:id="rId17"/>
    <p:sldId id="279" r:id="rId18"/>
    <p:sldId id="266" r:id="rId19"/>
    <p:sldId id="283" r:id="rId20"/>
    <p:sldId id="284" r:id="rId21"/>
    <p:sldId id="285" r:id="rId22"/>
    <p:sldId id="286" r:id="rId23"/>
    <p:sldId id="264" r:id="rId24"/>
    <p:sldId id="281" r:id="rId25"/>
    <p:sldId id="271" r:id="rId26"/>
    <p:sldId id="265" r:id="rId27"/>
    <p:sldId id="282" r:id="rId28"/>
    <p:sldId id="267" r:id="rId29"/>
    <p:sldId id="268" r:id="rId30"/>
    <p:sldId id="26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E1A55-467D-4678-B241-851B47F5CA70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05DAE-5AA5-4B86-BE74-E2A098B420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F05DAE-5AA5-4B86-BE74-E2A098B4209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81B88D2-DBFD-48A8-AFDF-64B35BEDF95E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1B519DC-F405-4AF6-8A8E-E92B80248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88D2-DBFD-48A8-AFDF-64B35BEDF95E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19DC-F405-4AF6-8A8E-E92B80248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88D2-DBFD-48A8-AFDF-64B35BEDF95E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19DC-F405-4AF6-8A8E-E92B80248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1B88D2-DBFD-48A8-AFDF-64B35BEDF95E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B519DC-F405-4AF6-8A8E-E92B80248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81B88D2-DBFD-48A8-AFDF-64B35BEDF95E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1B519DC-F405-4AF6-8A8E-E92B80248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88D2-DBFD-48A8-AFDF-64B35BEDF95E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19DC-F405-4AF6-8A8E-E92B80248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88D2-DBFD-48A8-AFDF-64B35BEDF95E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19DC-F405-4AF6-8A8E-E92B80248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1B88D2-DBFD-48A8-AFDF-64B35BEDF95E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B519DC-F405-4AF6-8A8E-E92B80248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B88D2-DBFD-48A8-AFDF-64B35BEDF95E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519DC-F405-4AF6-8A8E-E92B80248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81B88D2-DBFD-48A8-AFDF-64B35BEDF95E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1B519DC-F405-4AF6-8A8E-E92B80248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81B88D2-DBFD-48A8-AFDF-64B35BEDF95E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1B519DC-F405-4AF6-8A8E-E92B80248E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1B88D2-DBFD-48A8-AFDF-64B35BEDF95E}" type="datetimeFigureOut">
              <a:rPr lang="en-US" smtClean="0"/>
              <a:pPr/>
              <a:t>2/27/2009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1B519DC-F405-4AF6-8A8E-E92B80248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Code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Russell Goldenberg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of Life Images</a:t>
            </a:r>
            <a:endParaRPr lang="en-US" dirty="0"/>
          </a:p>
        </p:txBody>
      </p:sp>
      <p:pic>
        <p:nvPicPr>
          <p:cNvPr id="8" name="Content Placeholder 7" descr="life2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846551" y="1600200"/>
            <a:ext cx="2688897" cy="487362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of Life Images</a:t>
            </a:r>
            <a:endParaRPr lang="en-US" dirty="0"/>
          </a:p>
        </p:txBody>
      </p:sp>
      <p:pic>
        <p:nvPicPr>
          <p:cNvPr id="5" name="Content Placeholder 4" descr="life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09600" y="2209800"/>
            <a:ext cx="7531057" cy="314039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of Life Images</a:t>
            </a:r>
            <a:endParaRPr lang="en-US" dirty="0"/>
          </a:p>
        </p:txBody>
      </p:sp>
      <p:pic>
        <p:nvPicPr>
          <p:cNvPr id="6" name="Content Placeholder 5" descr="life4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219200" y="1828800"/>
            <a:ext cx="6037168" cy="38852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Music Visualization Freeze Frames </a:t>
            </a:r>
            <a:endParaRPr lang="en-US" dirty="0"/>
          </a:p>
        </p:txBody>
      </p:sp>
      <p:pic>
        <p:nvPicPr>
          <p:cNvPr id="8" name="Content Placeholder 7" descr="vis4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664671"/>
            <a:ext cx="7467600" cy="47446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Musical Visualizations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Visual displays of generative art </a:t>
            </a:r>
            <a:r>
              <a:rPr lang="en-US" dirty="0" smtClean="0"/>
              <a:t>in real time</a:t>
            </a:r>
            <a:endParaRPr lang="en-US" dirty="0" smtClean="0"/>
          </a:p>
          <a:p>
            <a:r>
              <a:rPr lang="en-US" dirty="0" smtClean="0"/>
              <a:t>Sync to the music which determines the parameters</a:t>
            </a:r>
          </a:p>
          <a:p>
            <a:endParaRPr lang="en-US" dirty="0" smtClean="0"/>
          </a:p>
          <a:p>
            <a:r>
              <a:rPr lang="en-US" dirty="0" smtClean="0"/>
              <a:t>How?</a:t>
            </a:r>
          </a:p>
          <a:p>
            <a:pPr lvl="1"/>
            <a:r>
              <a:rPr lang="en-US" dirty="0" smtClean="0"/>
              <a:t>Uses FFT function to retrieve frequencies</a:t>
            </a:r>
          </a:p>
          <a:p>
            <a:pPr lvl="1"/>
            <a:r>
              <a:rPr lang="en-US" dirty="0" smtClean="0"/>
              <a:t>These act as the parameters which determine the output</a:t>
            </a:r>
          </a:p>
          <a:p>
            <a:pPr lvl="1"/>
            <a:r>
              <a:rPr lang="en-US" dirty="0" smtClean="0"/>
              <a:t>Changes to colors, velocities, method of travel, image, growth, etc.</a:t>
            </a:r>
            <a:endParaRPr lang="en-US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Music Visualization Freeze Frames </a:t>
            </a:r>
            <a:endParaRPr lang="en-US" dirty="0"/>
          </a:p>
        </p:txBody>
      </p:sp>
      <p:pic>
        <p:nvPicPr>
          <p:cNvPr id="8" name="Content Placeholder 7" descr="vis3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705232"/>
            <a:ext cx="7467600" cy="46635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Music Visualization Freeze Frames </a:t>
            </a:r>
            <a:endParaRPr lang="en-US" dirty="0"/>
          </a:p>
        </p:txBody>
      </p:sp>
      <p:pic>
        <p:nvPicPr>
          <p:cNvPr id="5" name="Content Placeholder 4" descr="Picture 12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703387"/>
            <a:ext cx="7467600" cy="46672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Music Visualization Freeze Frames </a:t>
            </a:r>
            <a:endParaRPr lang="en-US" dirty="0"/>
          </a:p>
        </p:txBody>
      </p:sp>
      <p:pic>
        <p:nvPicPr>
          <p:cNvPr id="6" name="Content Placeholder 5" descr="vis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814240"/>
            <a:ext cx="7467600" cy="4445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Sound Drawings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Based on the Musical Visualizations</a:t>
            </a:r>
          </a:p>
          <a:p>
            <a:pPr lvl="1"/>
            <a:r>
              <a:rPr lang="en-US" dirty="0" smtClean="0"/>
              <a:t>Creates still drawings based on selected songs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Three separate pieces:</a:t>
            </a:r>
          </a:p>
          <a:p>
            <a:pPr lvl="1"/>
            <a:r>
              <a:rPr lang="en-US" dirty="0" smtClean="0"/>
              <a:t>Beethoven’s 7</a:t>
            </a:r>
            <a:r>
              <a:rPr lang="en-US" baseline="30000" dirty="0" smtClean="0"/>
              <a:t>th</a:t>
            </a:r>
            <a:r>
              <a:rPr lang="en-US" dirty="0" smtClean="0"/>
              <a:t> symphony (4 images for each part)</a:t>
            </a:r>
          </a:p>
          <a:p>
            <a:pPr lvl="1"/>
            <a:r>
              <a:rPr lang="en-US" dirty="0" smtClean="0"/>
              <a:t>Neutral Milk Hotel (an entire album creates 1 image)</a:t>
            </a:r>
          </a:p>
          <a:p>
            <a:pPr lvl="1"/>
            <a:r>
              <a:rPr lang="en-US" dirty="0" err="1" smtClean="0"/>
              <a:t>Devandra</a:t>
            </a:r>
            <a:r>
              <a:rPr lang="en-US" dirty="0" smtClean="0"/>
              <a:t> </a:t>
            </a:r>
            <a:r>
              <a:rPr lang="en-US" dirty="0" err="1" smtClean="0"/>
              <a:t>Banhart</a:t>
            </a:r>
            <a:r>
              <a:rPr lang="en-US" dirty="0" smtClean="0"/>
              <a:t>- Little Yellow Spider (1 image)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it works:</a:t>
            </a:r>
          </a:p>
          <a:p>
            <a:pPr lvl="1"/>
            <a:r>
              <a:rPr lang="en-US" dirty="0" smtClean="0"/>
              <a:t>Let the song run to the end and save out the final result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Neutral Milk Hotel Album</a:t>
            </a:r>
            <a:endParaRPr lang="en-US" dirty="0"/>
          </a:p>
        </p:txBody>
      </p:sp>
      <p:pic>
        <p:nvPicPr>
          <p:cNvPr id="4" name="Content Placeholder 3" descr="bigon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211090" y="1600200"/>
            <a:ext cx="3959820" cy="48736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Code Art?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Combine Visual Arts and Computer Science</a:t>
            </a:r>
          </a:p>
          <a:p>
            <a:endParaRPr lang="en-US" dirty="0" smtClean="0"/>
          </a:p>
          <a:p>
            <a:r>
              <a:rPr lang="en-US" dirty="0" smtClean="0"/>
              <a:t>Explore the creation of artwork using programming as the primary medium.</a:t>
            </a:r>
          </a:p>
          <a:p>
            <a:endParaRPr lang="en-US" dirty="0" smtClean="0"/>
          </a:p>
          <a:p>
            <a:r>
              <a:rPr lang="en-US" dirty="0" smtClean="0"/>
              <a:t>Create still images, animations, and interactive pieces</a:t>
            </a:r>
          </a:p>
          <a:p>
            <a:endParaRPr lang="en-US" dirty="0"/>
          </a:p>
        </p:txBody>
      </p:sp>
      <p:pic>
        <p:nvPicPr>
          <p:cNvPr id="1026" name="Picture 2" descr="C:\Documents and Settings\russell\Desktop\bubbl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4876800"/>
            <a:ext cx="5892800" cy="121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Neutral Milk Hotel Album</a:t>
            </a:r>
            <a:endParaRPr lang="en-US" dirty="0"/>
          </a:p>
        </p:txBody>
      </p:sp>
      <p:pic>
        <p:nvPicPr>
          <p:cNvPr id="6" name="Content Placeholder 5" descr="smallone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609600" y="2362200"/>
            <a:ext cx="7467600" cy="26052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Beethoven’s 7th</a:t>
            </a:r>
            <a:endParaRPr lang="en-US" dirty="0"/>
          </a:p>
        </p:txBody>
      </p:sp>
      <p:pic>
        <p:nvPicPr>
          <p:cNvPr id="5" name="Content Placeholder 4" descr="Picture 1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703387"/>
            <a:ext cx="7467600" cy="4667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Little Yellow Spider</a:t>
            </a:r>
            <a:endParaRPr lang="en-US" dirty="0"/>
          </a:p>
        </p:txBody>
      </p:sp>
      <p:pic>
        <p:nvPicPr>
          <p:cNvPr id="6" name="Content Placeholder 5" descr="Picture 9.pn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457200" y="1703387"/>
            <a:ext cx="7467600" cy="46672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Jabber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295400"/>
          </a:xfrm>
        </p:spPr>
        <p:txBody>
          <a:bodyPr/>
          <a:lstStyle/>
          <a:p>
            <a:r>
              <a:rPr lang="en-US" dirty="0" smtClean="0"/>
              <a:t>Interactive piece</a:t>
            </a:r>
          </a:p>
          <a:p>
            <a:r>
              <a:rPr lang="en-US" dirty="0" smtClean="0"/>
              <a:t>A portrait that speaks only when a viewer is also speaking as to mock or upstage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jabber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445" y="2971800"/>
            <a:ext cx="8198355" cy="35723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Jabber </a:t>
            </a:r>
            <a:r>
              <a:rPr lang="en-US" sz="1800" dirty="0" smtClean="0"/>
              <a:t>cont…</a:t>
            </a:r>
            <a:endParaRPr lang="en-US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1295400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Picture 4" descr="jabber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905000"/>
            <a:ext cx="7703013" cy="337445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Jabber </a:t>
            </a:r>
            <a:r>
              <a:rPr lang="en-US" sz="2000" dirty="0" smtClean="0"/>
              <a:t>cont…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Wanted to have some fun and involve the user</a:t>
            </a:r>
          </a:p>
          <a:p>
            <a:pPr lvl="1"/>
            <a:r>
              <a:rPr lang="en-US" dirty="0" smtClean="0"/>
              <a:t>Interested to see people’s reactions.</a:t>
            </a:r>
          </a:p>
          <a:p>
            <a:endParaRPr lang="en-US" dirty="0" smtClean="0"/>
          </a:p>
          <a:p>
            <a:r>
              <a:rPr lang="en-US" dirty="0" smtClean="0"/>
              <a:t>How it works</a:t>
            </a:r>
          </a:p>
          <a:p>
            <a:pPr lvl="1"/>
            <a:r>
              <a:rPr lang="en-US" dirty="0" smtClean="0"/>
              <a:t>Uses audio input to determine if someone is speaking (volume level)</a:t>
            </a:r>
          </a:p>
          <a:p>
            <a:pPr lvl="1"/>
            <a:r>
              <a:rPr lang="en-US" dirty="0" smtClean="0"/>
              <a:t>This triggers an animation and an audio clip to play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Portrait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Wanted to use myself as the subject</a:t>
            </a:r>
          </a:p>
          <a:p>
            <a:endParaRPr lang="en-US" dirty="0" smtClean="0"/>
          </a:p>
          <a:p>
            <a:r>
              <a:rPr lang="en-US" dirty="0" smtClean="0"/>
              <a:t>Literally composed by code</a:t>
            </a:r>
          </a:p>
          <a:p>
            <a:pPr lvl="1"/>
            <a:r>
              <a:rPr lang="en-US" dirty="0" smtClean="0"/>
              <a:t>Uses all the code written for all my projects and replaces the pixels of an image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ear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492730" y="348820"/>
            <a:ext cx="5441470" cy="61250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Canvas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interactive piece that allows the viewer to create the art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Setup: </a:t>
            </a:r>
          </a:p>
          <a:p>
            <a:pPr lvl="1"/>
            <a:r>
              <a:rPr lang="en-US" dirty="0" smtClean="0"/>
              <a:t>A camera will be placed overhead that tracks the movement of the viewer</a:t>
            </a:r>
          </a:p>
          <a:p>
            <a:pPr lvl="1"/>
            <a:r>
              <a:rPr lang="en-US" dirty="0" smtClean="0"/>
              <a:t>A projection will display the “canvas” and the real time resulting image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Finishing touches on this </a:t>
            </a:r>
            <a:r>
              <a:rPr lang="en-US" dirty="0" smtClean="0"/>
              <a:t>term’s </a:t>
            </a:r>
            <a:r>
              <a:rPr lang="en-US" dirty="0" smtClean="0"/>
              <a:t>projects</a:t>
            </a:r>
          </a:p>
          <a:p>
            <a:endParaRPr lang="en-US" dirty="0" smtClean="0"/>
          </a:p>
          <a:p>
            <a:r>
              <a:rPr lang="en-US" dirty="0" smtClean="0"/>
              <a:t>Next term: Print and frame all the stills</a:t>
            </a:r>
          </a:p>
          <a:p>
            <a:endParaRPr lang="en-US" dirty="0" smtClean="0"/>
          </a:p>
          <a:p>
            <a:r>
              <a:rPr lang="en-US" dirty="0" smtClean="0"/>
              <a:t>Go back to some previous pieces from first term and finalize them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 for Project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733800" cy="4873752"/>
          </a:xfrm>
        </p:spPr>
        <p:txBody>
          <a:bodyPr>
            <a:normAutofit/>
          </a:bodyPr>
          <a:lstStyle/>
          <a:p>
            <a:r>
              <a:rPr lang="en-US" dirty="0" smtClean="0"/>
              <a:t>Split between interest in CS and Art</a:t>
            </a:r>
          </a:p>
          <a:p>
            <a:endParaRPr lang="en-US" dirty="0" smtClean="0"/>
          </a:p>
          <a:p>
            <a:r>
              <a:rPr lang="en-US" dirty="0" smtClean="0"/>
              <a:t>Wanted a balanced fusion of the two topics</a:t>
            </a:r>
          </a:p>
          <a:p>
            <a:endParaRPr lang="en-US" dirty="0" smtClean="0"/>
          </a:p>
          <a:p>
            <a:r>
              <a:rPr lang="en-US" dirty="0" smtClean="0"/>
              <a:t>Introduced to potential of Processing in AVA 270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3074" name="Picture 2" descr="C:\Documents and Settings\russell\Desktop\important stuff\pics of life\life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9418" y="1676400"/>
            <a:ext cx="3968782" cy="3276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of Madness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Using the Processing Development Environment.</a:t>
            </a:r>
          </a:p>
          <a:p>
            <a:endParaRPr lang="en-US" dirty="0" smtClean="0"/>
          </a:p>
          <a:p>
            <a:r>
              <a:rPr lang="en-US" dirty="0" smtClean="0"/>
              <a:t>What is Processing?</a:t>
            </a:r>
          </a:p>
          <a:p>
            <a:pPr lvl="1"/>
            <a:r>
              <a:rPr lang="en-US" dirty="0" smtClean="0"/>
              <a:t>Open source language</a:t>
            </a:r>
          </a:p>
          <a:p>
            <a:pPr lvl="1"/>
            <a:r>
              <a:rPr lang="en-US" dirty="0" smtClean="0"/>
              <a:t>Developed by Casey </a:t>
            </a:r>
            <a:r>
              <a:rPr lang="en-US" dirty="0" err="1" smtClean="0"/>
              <a:t>Reas</a:t>
            </a:r>
            <a:r>
              <a:rPr lang="en-US" dirty="0" smtClean="0"/>
              <a:t> and Ben Fry at MIT</a:t>
            </a:r>
          </a:p>
          <a:p>
            <a:pPr lvl="1"/>
            <a:r>
              <a:rPr lang="en-US" dirty="0" smtClean="0"/>
              <a:t>Made for programming images, animations, etc.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Why Processing?</a:t>
            </a:r>
          </a:p>
          <a:p>
            <a:pPr lvl="1"/>
            <a:r>
              <a:rPr lang="en-US" dirty="0" smtClean="0"/>
              <a:t>Familiarity</a:t>
            </a:r>
          </a:p>
          <a:p>
            <a:pPr lvl="1"/>
            <a:r>
              <a:rPr lang="en-US" dirty="0" smtClean="0"/>
              <a:t> Graphics Library</a:t>
            </a:r>
          </a:p>
          <a:p>
            <a:pPr lvl="1"/>
            <a:r>
              <a:rPr lang="en-US" dirty="0" smtClean="0"/>
              <a:t>Simplified coding syntax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Exhibition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Create several finished pieces.</a:t>
            </a:r>
          </a:p>
          <a:p>
            <a:r>
              <a:rPr lang="en-US" dirty="0" smtClean="0"/>
              <a:t>Finalize as prints, animations, and interactive displays.</a:t>
            </a:r>
          </a:p>
          <a:p>
            <a:r>
              <a:rPr lang="en-US" dirty="0" smtClean="0"/>
              <a:t>Prints will be framed and mounted. </a:t>
            </a:r>
          </a:p>
          <a:p>
            <a:r>
              <a:rPr lang="en-US" dirty="0" smtClean="0"/>
              <a:t>Animations will be displayed on LCD screens</a:t>
            </a:r>
          </a:p>
          <a:p>
            <a:r>
              <a:rPr lang="en-US" dirty="0" smtClean="0"/>
              <a:t>Interactive piece will be displayed on a projection screen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Theme and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Original idea drastically different than the result</a:t>
            </a:r>
          </a:p>
          <a:p>
            <a:pPr lvl="1"/>
            <a:r>
              <a:rPr lang="en-US" dirty="0" smtClean="0"/>
              <a:t>First Term: Fusion of nature and code</a:t>
            </a:r>
          </a:p>
          <a:p>
            <a:pPr lvl="1"/>
            <a:r>
              <a:rPr lang="en-US" dirty="0" smtClean="0"/>
              <a:t>Second Term: Sound driven art</a:t>
            </a:r>
          </a:p>
          <a:p>
            <a:endParaRPr lang="en-US" dirty="0" smtClean="0"/>
          </a:p>
          <a:p>
            <a:r>
              <a:rPr lang="en-US" dirty="0" smtClean="0"/>
              <a:t>Why the change?</a:t>
            </a:r>
          </a:p>
          <a:p>
            <a:pPr lvl="1"/>
            <a:r>
              <a:rPr lang="en-US" dirty="0" smtClean="0"/>
              <a:t>Intrigued by new ideas</a:t>
            </a:r>
          </a:p>
          <a:p>
            <a:pPr lvl="1"/>
            <a:r>
              <a:rPr lang="en-US" dirty="0" smtClean="0"/>
              <a:t>New direction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2" descr="C:\Documents and Settings\russell\Desktop\feeta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971800"/>
            <a:ext cx="2540000" cy="32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91000" y="1600200"/>
            <a:ext cx="3733800" cy="4873752"/>
          </a:xfrm>
        </p:spPr>
        <p:txBody>
          <a:bodyPr/>
          <a:lstStyle/>
          <a:p>
            <a:r>
              <a:rPr lang="en-US" dirty="0" smtClean="0"/>
              <a:t>New direction this term</a:t>
            </a:r>
          </a:p>
          <a:p>
            <a:pPr lvl="1"/>
            <a:r>
              <a:rPr lang="en-US" dirty="0" smtClean="0"/>
              <a:t>Setbacks: Working on 5 different pieces </a:t>
            </a:r>
          </a:p>
          <a:p>
            <a:pPr lvl="1"/>
            <a:r>
              <a:rPr lang="en-US" dirty="0" smtClean="0"/>
              <a:t>Good news: Exhibition is on May 11</a:t>
            </a:r>
            <a:r>
              <a:rPr lang="en-US" baseline="30000" dirty="0" smtClean="0"/>
              <a:t>th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Current status</a:t>
            </a:r>
          </a:p>
          <a:p>
            <a:pPr lvl="1"/>
            <a:r>
              <a:rPr lang="en-US" dirty="0" smtClean="0"/>
              <a:t>4 of the 5 pieces on the verge of completion</a:t>
            </a:r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 descr="C:\Documents and Settings\russell\Desktop\important stuff\pics of life\lif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-406983" y="2388183"/>
            <a:ext cx="5071193" cy="33428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of Life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86200" cy="4873752"/>
          </a:xfrm>
        </p:spPr>
        <p:txBody>
          <a:bodyPr/>
          <a:lstStyle/>
          <a:p>
            <a:r>
              <a:rPr lang="en-US" dirty="0" smtClean="0"/>
              <a:t>Exercise to familiarize myself with Processing.</a:t>
            </a:r>
          </a:p>
          <a:p>
            <a:endParaRPr lang="en-US" dirty="0" smtClean="0"/>
          </a:p>
          <a:p>
            <a:r>
              <a:rPr lang="en-US" dirty="0" smtClean="0"/>
              <a:t>Create Conway’s Game of Life.</a:t>
            </a:r>
          </a:p>
          <a:p>
            <a:endParaRPr lang="en-US" dirty="0" smtClean="0"/>
          </a:p>
          <a:p>
            <a:r>
              <a:rPr lang="en-US" dirty="0" smtClean="0"/>
              <a:t>Develop 3D representation of multiple generations.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1026" name="Picture 2" descr="C:\Documents and Settings\russell\Desktop\go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3580964" cy="35718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of Life Images</a:t>
            </a:r>
            <a:endParaRPr lang="en-US" dirty="0"/>
          </a:p>
        </p:txBody>
      </p:sp>
      <p:pic>
        <p:nvPicPr>
          <p:cNvPr id="4" name="Content Placeholder 3" descr="life1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1905000" y="1752600"/>
            <a:ext cx="4982539" cy="47262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244</TotalTime>
  <Words>568</Words>
  <Application>Microsoft Office PowerPoint</Application>
  <PresentationFormat>On-screen Show (4:3)</PresentationFormat>
  <Paragraphs>143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Oriel</vt:lpstr>
      <vt:lpstr>Code Art</vt:lpstr>
      <vt:lpstr>What is Code Art?</vt:lpstr>
      <vt:lpstr>Inspiration for Project </vt:lpstr>
      <vt:lpstr>Method of Madness </vt:lpstr>
      <vt:lpstr>My Exhibition</vt:lpstr>
      <vt:lpstr>Theme and Concepts</vt:lpstr>
      <vt:lpstr>Progress</vt:lpstr>
      <vt:lpstr>Game of Life</vt:lpstr>
      <vt:lpstr>Game of Life Images</vt:lpstr>
      <vt:lpstr>Game of Life Images</vt:lpstr>
      <vt:lpstr>Game of Life Images</vt:lpstr>
      <vt:lpstr>Game of Life Images</vt:lpstr>
      <vt:lpstr>Music Visualization Freeze Frames </vt:lpstr>
      <vt:lpstr>Musical Visualizations</vt:lpstr>
      <vt:lpstr>Music Visualization Freeze Frames </vt:lpstr>
      <vt:lpstr>Music Visualization Freeze Frames </vt:lpstr>
      <vt:lpstr>Music Visualization Freeze Frames </vt:lpstr>
      <vt:lpstr>Sound Drawings</vt:lpstr>
      <vt:lpstr>Neutral Milk Hotel Album</vt:lpstr>
      <vt:lpstr>Neutral Milk Hotel Album</vt:lpstr>
      <vt:lpstr>Beethoven’s 7th</vt:lpstr>
      <vt:lpstr>Little Yellow Spider</vt:lpstr>
      <vt:lpstr>Jabber</vt:lpstr>
      <vt:lpstr>Jabber cont…</vt:lpstr>
      <vt:lpstr>Jabber cont…</vt:lpstr>
      <vt:lpstr>Self Portrait</vt:lpstr>
      <vt:lpstr>Slide 27</vt:lpstr>
      <vt:lpstr>Canvas</vt:lpstr>
      <vt:lpstr>Future Work</vt:lpstr>
      <vt:lpstr>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Art</dc:title>
  <dc:creator>russell</dc:creator>
  <cp:lastModifiedBy>russell</cp:lastModifiedBy>
  <cp:revision>38</cp:revision>
  <dcterms:created xsi:type="dcterms:W3CDTF">2008-11-06T19:36:19Z</dcterms:created>
  <dcterms:modified xsi:type="dcterms:W3CDTF">2009-02-27T21:34:43Z</dcterms:modified>
</cp:coreProperties>
</file>